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82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145B03AD-41EC-412E-A4C2-A8B0F72B83D2}">
          <p14:sldIdLst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D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22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2BC35-2AB5-4100-8B97-215EAD92B856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1CE5-27C0-4AB8-A18A-DECF63C3AB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523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954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061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28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86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485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803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642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539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75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837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30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99F5C-2FE5-407E-B942-F7630C4015BE}" type="datetimeFigureOut">
              <a:rPr kumimoji="1" lang="ja-JP" altLang="en-US" smtClean="0"/>
              <a:t>2026/5/19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894D2-1AB5-4418-BA97-4ED4439CBE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551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35058576-68F1-5664-8AE5-FDE3E1820DFC}"/>
              </a:ext>
            </a:extLst>
          </p:cNvPr>
          <p:cNvSpPr/>
          <p:nvPr/>
        </p:nvSpPr>
        <p:spPr>
          <a:xfrm>
            <a:off x="1239740" y="588236"/>
            <a:ext cx="5430239" cy="40195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AFC1AABF-10D0-3335-4084-1A479515C099}"/>
              </a:ext>
            </a:extLst>
          </p:cNvPr>
          <p:cNvSpPr/>
          <p:nvPr/>
        </p:nvSpPr>
        <p:spPr>
          <a:xfrm>
            <a:off x="1239585" y="188124"/>
            <a:ext cx="1876140" cy="40195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59" name="グループ化 158">
            <a:extLst>
              <a:ext uri="{FF2B5EF4-FFF2-40B4-BE49-F238E27FC236}">
                <a16:creationId xmlns:a16="http://schemas.microsoft.com/office/drawing/2014/main" id="{3B30E77B-3C21-701C-5E8C-8C60BF31C834}"/>
              </a:ext>
            </a:extLst>
          </p:cNvPr>
          <p:cNvGrpSpPr/>
          <p:nvPr/>
        </p:nvGrpSpPr>
        <p:grpSpPr>
          <a:xfrm>
            <a:off x="1239586" y="188584"/>
            <a:ext cx="840536" cy="401034"/>
            <a:chOff x="323682" y="187132"/>
            <a:chExt cx="840536" cy="401034"/>
          </a:xfrm>
        </p:grpSpPr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12492489-FE12-6127-896B-731D89ECEC37}"/>
                </a:ext>
              </a:extLst>
            </p:cNvPr>
            <p:cNvSpPr/>
            <p:nvPr/>
          </p:nvSpPr>
          <p:spPr>
            <a:xfrm>
              <a:off x="323682" y="194282"/>
              <a:ext cx="840536" cy="393884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b" anchorCtr="0"/>
            <a:lstStyle/>
            <a:p>
              <a:pPr algn="ctr"/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教科</a:t>
              </a: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F5636F65-52DB-177A-D463-8FC146C20F56}"/>
                </a:ext>
              </a:extLst>
            </p:cNvPr>
            <p:cNvSpPr txBox="1"/>
            <p:nvPr/>
          </p:nvSpPr>
          <p:spPr>
            <a:xfrm>
              <a:off x="398656" y="187132"/>
              <a:ext cx="653212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きょうか</a:t>
              </a:r>
            </a:p>
          </p:txBody>
        </p:sp>
      </p:grp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78B50108-7B4B-77B5-9415-817F28B0C0E0}"/>
              </a:ext>
            </a:extLst>
          </p:cNvPr>
          <p:cNvSpPr/>
          <p:nvPr/>
        </p:nvSpPr>
        <p:spPr>
          <a:xfrm>
            <a:off x="3115726" y="188123"/>
            <a:ext cx="3554254" cy="40195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58" name="グループ化 157">
            <a:extLst>
              <a:ext uri="{FF2B5EF4-FFF2-40B4-BE49-F238E27FC236}">
                <a16:creationId xmlns:a16="http://schemas.microsoft.com/office/drawing/2014/main" id="{6A695B26-F85A-0F56-46B7-C37365598D5B}"/>
              </a:ext>
            </a:extLst>
          </p:cNvPr>
          <p:cNvGrpSpPr/>
          <p:nvPr/>
        </p:nvGrpSpPr>
        <p:grpSpPr>
          <a:xfrm>
            <a:off x="3115726" y="185643"/>
            <a:ext cx="819303" cy="401956"/>
            <a:chOff x="2754741" y="177216"/>
            <a:chExt cx="819303" cy="401956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5486010A-35B8-0E09-12A3-A6F32A91AF41}"/>
                </a:ext>
              </a:extLst>
            </p:cNvPr>
            <p:cNvSpPr/>
            <p:nvPr/>
          </p:nvSpPr>
          <p:spPr>
            <a:xfrm>
              <a:off x="2754894" y="177216"/>
              <a:ext cx="819150" cy="401956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6000" rtlCol="0" anchor="b" anchorCtr="0"/>
            <a:lstStyle/>
            <a:p>
              <a:pPr algn="ctr"/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何の学習</a:t>
              </a: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6C8D712E-A217-C762-3094-0EA58C48AF3A}"/>
                </a:ext>
              </a:extLst>
            </p:cNvPr>
            <p:cNvSpPr txBox="1"/>
            <p:nvPr/>
          </p:nvSpPr>
          <p:spPr>
            <a:xfrm>
              <a:off x="2754741" y="178139"/>
              <a:ext cx="390791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なん</a:t>
              </a: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4A82CB5D-81D0-CC31-A2E0-C237A1FA1CCE}"/>
                </a:ext>
              </a:extLst>
            </p:cNvPr>
            <p:cNvSpPr txBox="1"/>
            <p:nvPr/>
          </p:nvSpPr>
          <p:spPr>
            <a:xfrm>
              <a:off x="3069484" y="178139"/>
              <a:ext cx="504560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がくしゅう</a:t>
              </a:r>
            </a:p>
          </p:txBody>
        </p:sp>
      </p:grp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4CA0DCA6-A885-2E60-2383-7DB6551ADF4C}"/>
              </a:ext>
            </a:extLst>
          </p:cNvPr>
          <p:cNvSpPr/>
          <p:nvPr/>
        </p:nvSpPr>
        <p:spPr>
          <a:xfrm>
            <a:off x="1239585" y="601675"/>
            <a:ext cx="840537" cy="393884"/>
          </a:xfrm>
          <a:prstGeom prst="rect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6000" rtlCol="0" anchor="ctr" anchorCtr="0"/>
          <a:lstStyle/>
          <a:p>
            <a:pPr algn="ctr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タイトル</a:t>
            </a:r>
          </a:p>
        </p:txBody>
      </p: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3940E542-CFCB-2FFA-9EB4-5ECF2C7804B7}"/>
              </a:ext>
            </a:extLst>
          </p:cNvPr>
          <p:cNvGrpSpPr/>
          <p:nvPr/>
        </p:nvGrpSpPr>
        <p:grpSpPr>
          <a:xfrm>
            <a:off x="58537" y="1038753"/>
            <a:ext cx="6773445" cy="2142817"/>
            <a:chOff x="58537" y="1038753"/>
            <a:chExt cx="6773445" cy="2142817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83C027A8-2E05-DD13-DB27-5F94484A4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58"/>
            <a:stretch>
              <a:fillRect/>
            </a:stretch>
          </p:blipFill>
          <p:spPr>
            <a:xfrm>
              <a:off x="63301" y="1315473"/>
              <a:ext cx="4162723" cy="1863404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90A57164-D9BB-771C-377D-76CFC1B6D34B}"/>
                </a:ext>
              </a:extLst>
            </p:cNvPr>
            <p:cNvGrpSpPr/>
            <p:nvPr/>
          </p:nvGrpSpPr>
          <p:grpSpPr>
            <a:xfrm>
              <a:off x="4226024" y="1086294"/>
              <a:ext cx="2605958" cy="2095276"/>
              <a:chOff x="3884094" y="465147"/>
              <a:chExt cx="2819335" cy="2163614"/>
            </a:xfrm>
          </p:grpSpPr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D552A012-D27C-2D7F-D0A4-47D408CB005F}"/>
                  </a:ext>
                </a:extLst>
              </p:cNvPr>
              <p:cNvSpPr/>
              <p:nvPr/>
            </p:nvSpPr>
            <p:spPr>
              <a:xfrm>
                <a:off x="3884094" y="465147"/>
                <a:ext cx="2819335" cy="216361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cxnSp>
            <p:nvCxnSpPr>
              <p:cNvPr id="76" name="直線コネクタ 75">
                <a:extLst>
                  <a:ext uri="{FF2B5EF4-FFF2-40B4-BE49-F238E27FC236}">
                    <a16:creationId xmlns:a16="http://schemas.microsoft.com/office/drawing/2014/main" id="{1AD0C613-9D1A-E4C7-17BF-93C5396F76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35010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線コネクタ 76">
                <a:extLst>
                  <a:ext uri="{FF2B5EF4-FFF2-40B4-BE49-F238E27FC236}">
                    <a16:creationId xmlns:a16="http://schemas.microsoft.com/office/drawing/2014/main" id="{D16018AC-284D-12C3-C112-F037EBFFFD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0694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線コネクタ 77">
                <a:extLst>
                  <a:ext uri="{FF2B5EF4-FFF2-40B4-BE49-F238E27FC236}">
                    <a16:creationId xmlns:a16="http://schemas.microsoft.com/office/drawing/2014/main" id="{2B5A5602-F569-C327-EEE7-8A8A915AA4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7773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線コネクタ 78">
                <a:extLst>
                  <a:ext uri="{FF2B5EF4-FFF2-40B4-BE49-F238E27FC236}">
                    <a16:creationId xmlns:a16="http://schemas.microsoft.com/office/drawing/2014/main" id="{A4DD21F8-5CAA-B534-1170-30C689FC09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221370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線コネクタ 79">
                <a:extLst>
                  <a:ext uri="{FF2B5EF4-FFF2-40B4-BE49-F238E27FC236}">
                    <a16:creationId xmlns:a16="http://schemas.microsoft.com/office/drawing/2014/main" id="{A305978B-EAE7-78FC-256E-2C93564B81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9330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線コネクタ 80">
                <a:extLst>
                  <a:ext uri="{FF2B5EF4-FFF2-40B4-BE49-F238E27FC236}">
                    <a16:creationId xmlns:a16="http://schemas.microsoft.com/office/drawing/2014/main" id="{179139C8-D28F-1F2C-70CC-1CA8BFA73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6409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09348BAF-917D-0671-5FC7-7F978CC476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249945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77900C98-DC41-C9C4-E773-4C06FB5F7E21}"/>
                </a:ext>
              </a:extLst>
            </p:cNvPr>
            <p:cNvSpPr/>
            <p:nvPr/>
          </p:nvSpPr>
          <p:spPr>
            <a:xfrm>
              <a:off x="58537" y="1086293"/>
              <a:ext cx="4162723" cy="218727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ja-JP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①はじめ</a:t>
              </a:r>
              <a:r>
                <a:rPr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</a:t>
              </a:r>
              <a:r>
                <a:rPr lang="ja-JP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（学習の中で</a:t>
              </a:r>
              <a:r>
                <a:rPr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うまれた</a:t>
              </a:r>
              <a:r>
                <a:rPr lang="ja-JP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疑問・つまずき）</a:t>
              </a: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66C1EF1B-0101-CAB6-D2F4-34AE03B72832}"/>
                </a:ext>
              </a:extLst>
            </p:cNvPr>
            <p:cNvSpPr txBox="1"/>
            <p:nvPr/>
          </p:nvSpPr>
          <p:spPr>
            <a:xfrm>
              <a:off x="1438617" y="1038753"/>
              <a:ext cx="390791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がくしゅう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92045E54-1FD4-0B92-7D5D-75282BE7AF30}"/>
                </a:ext>
              </a:extLst>
            </p:cNvPr>
            <p:cNvSpPr txBox="1"/>
            <p:nvPr/>
          </p:nvSpPr>
          <p:spPr>
            <a:xfrm>
              <a:off x="1784350" y="1038753"/>
              <a:ext cx="292708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なか</a:t>
              </a: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8EA39C25-60BA-FD97-1C9C-0AFB98ACE439}"/>
                </a:ext>
              </a:extLst>
            </p:cNvPr>
            <p:cNvSpPr txBox="1"/>
            <p:nvPr/>
          </p:nvSpPr>
          <p:spPr>
            <a:xfrm>
              <a:off x="2507793" y="1038753"/>
              <a:ext cx="292708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ぎもん</a:t>
              </a:r>
            </a:p>
          </p:txBody>
        </p:sp>
      </p:grp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44A61796-E85F-7299-EFCA-0526096BA291}"/>
              </a:ext>
            </a:extLst>
          </p:cNvPr>
          <p:cNvGrpSpPr/>
          <p:nvPr/>
        </p:nvGrpSpPr>
        <p:grpSpPr>
          <a:xfrm>
            <a:off x="58537" y="3222071"/>
            <a:ext cx="6773445" cy="2156599"/>
            <a:chOff x="58537" y="1024971"/>
            <a:chExt cx="6773445" cy="2156599"/>
          </a:xfrm>
        </p:grpSpPr>
        <p:pic>
          <p:nvPicPr>
            <p:cNvPr id="111" name="図 110">
              <a:extLst>
                <a:ext uri="{FF2B5EF4-FFF2-40B4-BE49-F238E27FC236}">
                  <a16:creationId xmlns:a16="http://schemas.microsoft.com/office/drawing/2014/main" id="{8D41D9D8-BA6C-D3A9-2BF4-F8CA4FE43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58"/>
            <a:stretch>
              <a:fillRect/>
            </a:stretch>
          </p:blipFill>
          <p:spPr>
            <a:xfrm>
              <a:off x="63301" y="1315473"/>
              <a:ext cx="4162723" cy="1863404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0ED052ED-FF89-D867-77F3-03BF40A2210C}"/>
                </a:ext>
              </a:extLst>
            </p:cNvPr>
            <p:cNvGrpSpPr/>
            <p:nvPr/>
          </p:nvGrpSpPr>
          <p:grpSpPr>
            <a:xfrm>
              <a:off x="4226024" y="1086294"/>
              <a:ext cx="2605958" cy="2095276"/>
              <a:chOff x="3884094" y="465147"/>
              <a:chExt cx="2819335" cy="2163614"/>
            </a:xfrm>
          </p:grpSpPr>
          <p:sp>
            <p:nvSpPr>
              <p:cNvPr id="117" name="正方形/長方形 116">
                <a:extLst>
                  <a:ext uri="{FF2B5EF4-FFF2-40B4-BE49-F238E27FC236}">
                    <a16:creationId xmlns:a16="http://schemas.microsoft.com/office/drawing/2014/main" id="{E4204068-B62E-F793-262A-CB798CE38615}"/>
                  </a:ext>
                </a:extLst>
              </p:cNvPr>
              <p:cNvSpPr/>
              <p:nvPr/>
            </p:nvSpPr>
            <p:spPr>
              <a:xfrm>
                <a:off x="3884094" y="465147"/>
                <a:ext cx="2819335" cy="216361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cxnSp>
            <p:nvCxnSpPr>
              <p:cNvPr id="118" name="直線コネクタ 117">
                <a:extLst>
                  <a:ext uri="{FF2B5EF4-FFF2-40B4-BE49-F238E27FC236}">
                    <a16:creationId xmlns:a16="http://schemas.microsoft.com/office/drawing/2014/main" id="{3DD561FE-30AC-FFAE-D265-935B339485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35010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線コネクタ 118">
                <a:extLst>
                  <a:ext uri="{FF2B5EF4-FFF2-40B4-BE49-F238E27FC236}">
                    <a16:creationId xmlns:a16="http://schemas.microsoft.com/office/drawing/2014/main" id="{29D702BD-2843-B717-B4F2-32C3A0873C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0694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線コネクタ 119">
                <a:extLst>
                  <a:ext uri="{FF2B5EF4-FFF2-40B4-BE49-F238E27FC236}">
                    <a16:creationId xmlns:a16="http://schemas.microsoft.com/office/drawing/2014/main" id="{348569CF-1572-D9E8-EF48-CD29FECB8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7773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直線コネクタ 120">
                <a:extLst>
                  <a:ext uri="{FF2B5EF4-FFF2-40B4-BE49-F238E27FC236}">
                    <a16:creationId xmlns:a16="http://schemas.microsoft.com/office/drawing/2014/main" id="{006DEF42-BC24-2458-8E59-9708F0BCF7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221370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直線コネクタ 121">
                <a:extLst>
                  <a:ext uri="{FF2B5EF4-FFF2-40B4-BE49-F238E27FC236}">
                    <a16:creationId xmlns:a16="http://schemas.microsoft.com/office/drawing/2014/main" id="{D98742B6-F9AA-4B79-A209-4F65297FCB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9330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直線コネクタ 122">
                <a:extLst>
                  <a:ext uri="{FF2B5EF4-FFF2-40B4-BE49-F238E27FC236}">
                    <a16:creationId xmlns:a16="http://schemas.microsoft.com/office/drawing/2014/main" id="{E1021515-EF80-DF52-62DB-B7E1AF2345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6409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線コネクタ 123">
                <a:extLst>
                  <a:ext uri="{FF2B5EF4-FFF2-40B4-BE49-F238E27FC236}">
                    <a16:creationId xmlns:a16="http://schemas.microsoft.com/office/drawing/2014/main" id="{E8D1C447-D0E6-6324-A468-D61C48787F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249945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F08582C5-F5FB-437E-525C-735436E5ED72}"/>
                </a:ext>
              </a:extLst>
            </p:cNvPr>
            <p:cNvSpPr/>
            <p:nvPr/>
          </p:nvSpPr>
          <p:spPr>
            <a:xfrm>
              <a:off x="58537" y="1086293"/>
              <a:ext cx="4162723" cy="218727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②問題　</a:t>
              </a:r>
              <a:r>
                <a:rPr lang="ja-JP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</a:t>
              </a:r>
              <a:r>
                <a:rPr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テーマとなる学習内容</a:t>
              </a:r>
              <a:r>
                <a:rPr lang="ja-JP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）</a:t>
              </a: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8EA6859F-5FCF-04C6-FAB9-BBF4372C60E2}"/>
                </a:ext>
              </a:extLst>
            </p:cNvPr>
            <p:cNvSpPr txBox="1"/>
            <p:nvPr/>
          </p:nvSpPr>
          <p:spPr>
            <a:xfrm>
              <a:off x="1394167" y="1024971"/>
              <a:ext cx="307745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もんだい</a:t>
              </a: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4640218D-1223-6547-DE95-BC8B46E70271}"/>
                </a:ext>
              </a:extLst>
            </p:cNvPr>
            <p:cNvSpPr txBox="1"/>
            <p:nvPr/>
          </p:nvSpPr>
          <p:spPr>
            <a:xfrm>
              <a:off x="2352788" y="1031962"/>
              <a:ext cx="685800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がくしゅうないよう</a:t>
              </a:r>
            </a:p>
          </p:txBody>
        </p:sp>
      </p:grpSp>
      <p:grpSp>
        <p:nvGrpSpPr>
          <p:cNvPr id="125" name="グループ化 124">
            <a:extLst>
              <a:ext uri="{FF2B5EF4-FFF2-40B4-BE49-F238E27FC236}">
                <a16:creationId xmlns:a16="http://schemas.microsoft.com/office/drawing/2014/main" id="{0E5F7863-1D8C-CA6F-6915-27FB37D2FC08}"/>
              </a:ext>
            </a:extLst>
          </p:cNvPr>
          <p:cNvGrpSpPr/>
          <p:nvPr/>
        </p:nvGrpSpPr>
        <p:grpSpPr>
          <a:xfrm>
            <a:off x="58537" y="5425707"/>
            <a:ext cx="6773445" cy="2153238"/>
            <a:chOff x="58537" y="1028332"/>
            <a:chExt cx="6773445" cy="2153238"/>
          </a:xfrm>
        </p:grpSpPr>
        <p:pic>
          <p:nvPicPr>
            <p:cNvPr id="126" name="図 125">
              <a:extLst>
                <a:ext uri="{FF2B5EF4-FFF2-40B4-BE49-F238E27FC236}">
                  <a16:creationId xmlns:a16="http://schemas.microsoft.com/office/drawing/2014/main" id="{70648458-951D-F296-4B03-E461527D5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58"/>
            <a:stretch>
              <a:fillRect/>
            </a:stretch>
          </p:blipFill>
          <p:spPr>
            <a:xfrm>
              <a:off x="63301" y="1315473"/>
              <a:ext cx="4162723" cy="1863404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grpSp>
          <p:nvGrpSpPr>
            <p:cNvPr id="127" name="グループ化 126">
              <a:extLst>
                <a:ext uri="{FF2B5EF4-FFF2-40B4-BE49-F238E27FC236}">
                  <a16:creationId xmlns:a16="http://schemas.microsoft.com/office/drawing/2014/main" id="{5C08A1C6-9F2E-8E82-B0A6-EFFF6DEC1D35}"/>
                </a:ext>
              </a:extLst>
            </p:cNvPr>
            <p:cNvGrpSpPr/>
            <p:nvPr/>
          </p:nvGrpSpPr>
          <p:grpSpPr>
            <a:xfrm>
              <a:off x="4226024" y="1086294"/>
              <a:ext cx="2605958" cy="2095276"/>
              <a:chOff x="3884094" y="465147"/>
              <a:chExt cx="2819335" cy="2163614"/>
            </a:xfrm>
          </p:grpSpPr>
          <p:sp>
            <p:nvSpPr>
              <p:cNvPr id="131" name="正方形/長方形 130">
                <a:extLst>
                  <a:ext uri="{FF2B5EF4-FFF2-40B4-BE49-F238E27FC236}">
                    <a16:creationId xmlns:a16="http://schemas.microsoft.com/office/drawing/2014/main" id="{4116A45A-43B9-594E-B196-8566E5F52523}"/>
                  </a:ext>
                </a:extLst>
              </p:cNvPr>
              <p:cNvSpPr/>
              <p:nvPr/>
            </p:nvSpPr>
            <p:spPr>
              <a:xfrm>
                <a:off x="3884094" y="465147"/>
                <a:ext cx="2819335" cy="216361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cxnSp>
            <p:nvCxnSpPr>
              <p:cNvPr id="132" name="直線コネクタ 131">
                <a:extLst>
                  <a:ext uri="{FF2B5EF4-FFF2-40B4-BE49-F238E27FC236}">
                    <a16:creationId xmlns:a16="http://schemas.microsoft.com/office/drawing/2014/main" id="{65D16F72-CA7C-A952-6BD7-7E34818170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35010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線コネクタ 132">
                <a:extLst>
                  <a:ext uri="{FF2B5EF4-FFF2-40B4-BE49-F238E27FC236}">
                    <a16:creationId xmlns:a16="http://schemas.microsoft.com/office/drawing/2014/main" id="{D8097F76-2C9F-E32E-5F0A-5841C0DEB7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0694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線コネクタ 133">
                <a:extLst>
                  <a:ext uri="{FF2B5EF4-FFF2-40B4-BE49-F238E27FC236}">
                    <a16:creationId xmlns:a16="http://schemas.microsoft.com/office/drawing/2014/main" id="{68360200-0C53-6B5A-1F5B-E8EFDC2F3E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7773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線コネクタ 134">
                <a:extLst>
                  <a:ext uri="{FF2B5EF4-FFF2-40B4-BE49-F238E27FC236}">
                    <a16:creationId xmlns:a16="http://schemas.microsoft.com/office/drawing/2014/main" id="{37624E71-9C3B-41A5-CEF9-CBC9C14BC6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221370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線コネクタ 135">
                <a:extLst>
                  <a:ext uri="{FF2B5EF4-FFF2-40B4-BE49-F238E27FC236}">
                    <a16:creationId xmlns:a16="http://schemas.microsoft.com/office/drawing/2014/main" id="{1224D6EB-CF32-B2A9-C60E-90F6990B36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9330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直線コネクタ 136">
                <a:extLst>
                  <a:ext uri="{FF2B5EF4-FFF2-40B4-BE49-F238E27FC236}">
                    <a16:creationId xmlns:a16="http://schemas.microsoft.com/office/drawing/2014/main" id="{6AEF4396-6F23-860F-5A32-DB4F59A867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6409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線コネクタ 137">
                <a:extLst>
                  <a:ext uri="{FF2B5EF4-FFF2-40B4-BE49-F238E27FC236}">
                    <a16:creationId xmlns:a16="http://schemas.microsoft.com/office/drawing/2014/main" id="{2741D029-90B2-B6AA-20A4-C288707200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249945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BD2275EA-8D04-F02E-80C8-1E3770D3FA11}"/>
                </a:ext>
              </a:extLst>
            </p:cNvPr>
            <p:cNvSpPr/>
            <p:nvPr/>
          </p:nvSpPr>
          <p:spPr>
            <a:xfrm>
              <a:off x="58537" y="1086293"/>
              <a:ext cx="4162723" cy="218727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③解決　</a:t>
              </a:r>
              <a:r>
                <a:rPr lang="ja-JP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</a:t>
              </a:r>
              <a:r>
                <a:rPr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考え方のヒント、気付き、工夫</a:t>
              </a:r>
              <a:r>
                <a:rPr lang="ja-JP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）</a:t>
              </a: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799CA5FB-0A97-0DBC-EAF2-7F819BEC0667}"/>
                </a:ext>
              </a:extLst>
            </p:cNvPr>
            <p:cNvSpPr txBox="1"/>
            <p:nvPr/>
          </p:nvSpPr>
          <p:spPr>
            <a:xfrm>
              <a:off x="1211347" y="1030643"/>
              <a:ext cx="307745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かいけつ</a:t>
              </a: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AE566908-78A8-4E6E-56B3-710B4E998CD1}"/>
                </a:ext>
              </a:extLst>
            </p:cNvPr>
            <p:cNvSpPr txBox="1"/>
            <p:nvPr/>
          </p:nvSpPr>
          <p:spPr>
            <a:xfrm>
              <a:off x="2387943" y="1032468"/>
              <a:ext cx="307745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きづ</a:t>
              </a: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71593FF3-F765-D35C-4747-B9EF6291DA3E}"/>
                </a:ext>
              </a:extLst>
            </p:cNvPr>
            <p:cNvSpPr txBox="1"/>
            <p:nvPr/>
          </p:nvSpPr>
          <p:spPr>
            <a:xfrm>
              <a:off x="1548039" y="1030643"/>
              <a:ext cx="446581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かんが　かた</a:t>
              </a: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C8483739-EF86-F609-D6CB-61F4EEB37A2E}"/>
                </a:ext>
              </a:extLst>
            </p:cNvPr>
            <p:cNvSpPr txBox="1"/>
            <p:nvPr/>
          </p:nvSpPr>
          <p:spPr>
            <a:xfrm>
              <a:off x="2800501" y="1028332"/>
              <a:ext cx="307745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くふう</a:t>
              </a:r>
            </a:p>
          </p:txBody>
        </p:sp>
      </p:grpSp>
      <p:grpSp>
        <p:nvGrpSpPr>
          <p:cNvPr id="141" name="グループ化 140">
            <a:extLst>
              <a:ext uri="{FF2B5EF4-FFF2-40B4-BE49-F238E27FC236}">
                <a16:creationId xmlns:a16="http://schemas.microsoft.com/office/drawing/2014/main" id="{8B56540C-6187-E20B-3A2F-A903FDD6FCDF}"/>
              </a:ext>
            </a:extLst>
          </p:cNvPr>
          <p:cNvGrpSpPr/>
          <p:nvPr/>
        </p:nvGrpSpPr>
        <p:grpSpPr>
          <a:xfrm>
            <a:off x="58537" y="7609916"/>
            <a:ext cx="6773445" cy="2158332"/>
            <a:chOff x="58537" y="1023238"/>
            <a:chExt cx="6773445" cy="2158332"/>
          </a:xfrm>
        </p:grpSpPr>
        <p:pic>
          <p:nvPicPr>
            <p:cNvPr id="142" name="図 141">
              <a:extLst>
                <a:ext uri="{FF2B5EF4-FFF2-40B4-BE49-F238E27FC236}">
                  <a16:creationId xmlns:a16="http://schemas.microsoft.com/office/drawing/2014/main" id="{1997F556-BB32-692A-03DD-20E395213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558"/>
            <a:stretch>
              <a:fillRect/>
            </a:stretch>
          </p:blipFill>
          <p:spPr>
            <a:xfrm>
              <a:off x="63301" y="1315473"/>
              <a:ext cx="4162723" cy="1863404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grpSp>
          <p:nvGrpSpPr>
            <p:cNvPr id="143" name="グループ化 142">
              <a:extLst>
                <a:ext uri="{FF2B5EF4-FFF2-40B4-BE49-F238E27FC236}">
                  <a16:creationId xmlns:a16="http://schemas.microsoft.com/office/drawing/2014/main" id="{DCDD5614-516D-63AD-6038-FF58D54E12F3}"/>
                </a:ext>
              </a:extLst>
            </p:cNvPr>
            <p:cNvGrpSpPr/>
            <p:nvPr/>
          </p:nvGrpSpPr>
          <p:grpSpPr>
            <a:xfrm>
              <a:off x="4226024" y="1086294"/>
              <a:ext cx="2605958" cy="2095276"/>
              <a:chOff x="3884094" y="465147"/>
              <a:chExt cx="2819335" cy="2163614"/>
            </a:xfrm>
          </p:grpSpPr>
          <p:sp>
            <p:nvSpPr>
              <p:cNvPr id="149" name="正方形/長方形 148">
                <a:extLst>
                  <a:ext uri="{FF2B5EF4-FFF2-40B4-BE49-F238E27FC236}">
                    <a16:creationId xmlns:a16="http://schemas.microsoft.com/office/drawing/2014/main" id="{672A7905-E992-7DA9-5039-638BB501FACB}"/>
                  </a:ext>
                </a:extLst>
              </p:cNvPr>
              <p:cNvSpPr/>
              <p:nvPr/>
            </p:nvSpPr>
            <p:spPr>
              <a:xfrm>
                <a:off x="3884094" y="465147"/>
                <a:ext cx="2819335" cy="216361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cxnSp>
            <p:nvCxnSpPr>
              <p:cNvPr id="150" name="直線コネクタ 149">
                <a:extLst>
                  <a:ext uri="{FF2B5EF4-FFF2-40B4-BE49-F238E27FC236}">
                    <a16:creationId xmlns:a16="http://schemas.microsoft.com/office/drawing/2014/main" id="{52CB5F4B-F1B1-920E-6E00-5879E482E3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35010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直線コネクタ 150">
                <a:extLst>
                  <a:ext uri="{FF2B5EF4-FFF2-40B4-BE49-F238E27FC236}">
                    <a16:creationId xmlns:a16="http://schemas.microsoft.com/office/drawing/2014/main" id="{39254FB6-C768-04C4-C8C8-7C34B1C77A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0694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直線コネクタ 151">
                <a:extLst>
                  <a:ext uri="{FF2B5EF4-FFF2-40B4-BE49-F238E27FC236}">
                    <a16:creationId xmlns:a16="http://schemas.microsoft.com/office/drawing/2014/main" id="{12B9DD52-8040-718E-2D6C-3DB486D4D2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7773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直線コネクタ 152">
                <a:extLst>
                  <a:ext uri="{FF2B5EF4-FFF2-40B4-BE49-F238E27FC236}">
                    <a16:creationId xmlns:a16="http://schemas.microsoft.com/office/drawing/2014/main" id="{0AB8B0EC-79CC-E0D4-2D06-C6FE80BCE8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221370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直線コネクタ 153">
                <a:extLst>
                  <a:ext uri="{FF2B5EF4-FFF2-40B4-BE49-F238E27FC236}">
                    <a16:creationId xmlns:a16="http://schemas.microsoft.com/office/drawing/2014/main" id="{77FC5638-0803-5A2A-A766-3E3F01C389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9330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線コネクタ 154">
                <a:extLst>
                  <a:ext uri="{FF2B5EF4-FFF2-40B4-BE49-F238E27FC236}">
                    <a16:creationId xmlns:a16="http://schemas.microsoft.com/office/drawing/2014/main" id="{D4A9C973-C115-4A3B-F1B1-27FAF00FA9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164093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直線コネクタ 155">
                <a:extLst>
                  <a:ext uri="{FF2B5EF4-FFF2-40B4-BE49-F238E27FC236}">
                    <a16:creationId xmlns:a16="http://schemas.microsoft.com/office/drawing/2014/main" id="{6CDE91E7-400D-9AB3-3276-BEE2855E7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35359" y="2499454"/>
                <a:ext cx="269958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252DFA23-A40B-88B7-07D0-8CC13B4FA4E5}"/>
                </a:ext>
              </a:extLst>
            </p:cNvPr>
            <p:cNvSpPr/>
            <p:nvPr/>
          </p:nvSpPr>
          <p:spPr>
            <a:xfrm>
              <a:off x="58537" y="1086293"/>
              <a:ext cx="4162723" cy="218727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④まとめ　</a:t>
              </a:r>
              <a:r>
                <a:rPr lang="ja-JP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（</a:t>
              </a:r>
              <a:r>
                <a:rPr lang="ja-JP" altLang="en-US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大切にしたいこと、次につながる問い</a:t>
              </a:r>
              <a:r>
                <a:rPr lang="ja-JP" altLang="ja-JP" sz="9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）</a:t>
              </a: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4CDB48B2-862C-CF69-DCC4-15851CBD785F}"/>
                </a:ext>
              </a:extLst>
            </p:cNvPr>
            <p:cNvSpPr txBox="1"/>
            <p:nvPr/>
          </p:nvSpPr>
          <p:spPr>
            <a:xfrm>
              <a:off x="1438617" y="1028022"/>
              <a:ext cx="307745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たいせつ</a:t>
              </a: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C3A8CFAA-9DA9-BA3A-8C87-8BF8EAF2EB54}"/>
                </a:ext>
              </a:extLst>
            </p:cNvPr>
            <p:cNvSpPr txBox="1"/>
            <p:nvPr/>
          </p:nvSpPr>
          <p:spPr>
            <a:xfrm>
              <a:off x="2352788" y="1034682"/>
              <a:ext cx="250727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つぎ</a:t>
              </a:r>
            </a:p>
          </p:txBody>
        </p:sp>
        <p:sp>
          <p:nvSpPr>
            <p:cNvPr id="157" name="テキスト ボックス 156">
              <a:extLst>
                <a:ext uri="{FF2B5EF4-FFF2-40B4-BE49-F238E27FC236}">
                  <a16:creationId xmlns:a16="http://schemas.microsoft.com/office/drawing/2014/main" id="{FDDF5B29-D85E-B311-721D-D5F649202D94}"/>
                </a:ext>
              </a:extLst>
            </p:cNvPr>
            <p:cNvSpPr txBox="1"/>
            <p:nvPr/>
          </p:nvSpPr>
          <p:spPr>
            <a:xfrm>
              <a:off x="3019425" y="1023238"/>
              <a:ext cx="250727" cy="184666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と</a:t>
              </a:r>
            </a:p>
          </p:txBody>
        </p:sp>
      </p:grpSp>
      <p:sp>
        <p:nvSpPr>
          <p:cNvPr id="160" name="楕円 159">
            <a:extLst>
              <a:ext uri="{FF2B5EF4-FFF2-40B4-BE49-F238E27FC236}">
                <a16:creationId xmlns:a16="http://schemas.microsoft.com/office/drawing/2014/main" id="{D72B6D9A-6A05-6F6C-3CDF-E862222C66F5}"/>
              </a:ext>
            </a:extLst>
          </p:cNvPr>
          <p:cNvSpPr/>
          <p:nvPr/>
        </p:nvSpPr>
        <p:spPr>
          <a:xfrm>
            <a:off x="77535" y="98284"/>
            <a:ext cx="914400" cy="914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bIns="0" rtlCol="0" anchor="b" anchorCtr="0"/>
          <a:lstStyle/>
          <a:p>
            <a:pPr algn="ctr">
              <a:lnSpc>
                <a:spcPts val="1200"/>
              </a:lnSpc>
            </a:pPr>
            <a:r>
              <a:rPr kumimoji="1" lang="ja-JP" altLang="en-US" sz="1600" dirty="0"/>
              <a:t>応募</a:t>
            </a:r>
            <a:endParaRPr kumimoji="1" lang="en-US" altLang="ja-JP" sz="1600" dirty="0"/>
          </a:p>
          <a:p>
            <a:pPr algn="ctr">
              <a:lnSpc>
                <a:spcPts val="1200"/>
              </a:lnSpc>
            </a:pPr>
            <a:endParaRPr kumimoji="1" lang="en-US" altLang="ja-JP" sz="1600" dirty="0"/>
          </a:p>
          <a:p>
            <a:pPr algn="ctr">
              <a:lnSpc>
                <a:spcPts val="1200"/>
              </a:lnSpc>
            </a:pPr>
            <a:r>
              <a:rPr kumimoji="1" lang="ja-JP" altLang="en-US" sz="1600" dirty="0"/>
              <a:t>様式</a:t>
            </a: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E4B3772D-AD65-C2F5-3FDF-6BEBED64E034}"/>
              </a:ext>
            </a:extLst>
          </p:cNvPr>
          <p:cNvSpPr txBox="1"/>
          <p:nvPr/>
        </p:nvSpPr>
        <p:spPr>
          <a:xfrm>
            <a:off x="216274" y="175333"/>
            <a:ext cx="653212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おうぼ</a:t>
            </a:r>
            <a:endParaRPr kumimoji="1" lang="en-US" altLang="ja-JP" sz="7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197B24EE-08E3-2940-490C-4B05C8C70443}"/>
              </a:ext>
            </a:extLst>
          </p:cNvPr>
          <p:cNvSpPr txBox="1"/>
          <p:nvPr/>
        </p:nvSpPr>
        <p:spPr>
          <a:xfrm>
            <a:off x="216274" y="494626"/>
            <a:ext cx="653212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ようしき</a:t>
            </a:r>
            <a:endParaRPr kumimoji="1" lang="en-US" altLang="ja-JP" sz="7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407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2964</TotalTime>
  <Words>77</Words>
  <Application>Microsoft Office PowerPoint</Application>
  <PresentationFormat>A4 210 x 297 mm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游ゴシック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亘 寺谷</dc:creator>
  <cp:lastModifiedBy>寺谷 亘</cp:lastModifiedBy>
  <cp:revision>86</cp:revision>
  <dcterms:created xsi:type="dcterms:W3CDTF">2024-09-14T08:54:22Z</dcterms:created>
  <dcterms:modified xsi:type="dcterms:W3CDTF">2026-05-19T11:48:37Z</dcterms:modified>
</cp:coreProperties>
</file>